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14630400" cy="8229600"/>
  <p:notesSz cx="8229600" cy="14630400"/>
  <p:embeddedFontLst>
    <p:embeddedFont>
      <p:font typeface="Barlow" panose="00000500000000000000" pitchFamily="2" charset="0"/>
      <p:regular r:id="rId9"/>
    </p:embeddedFont>
    <p:embeddedFont>
      <p:font typeface="Barlow Medium" panose="00000600000000000000" pitchFamily="2" charset="0"/>
      <p:regular r:id="rId1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74" d="100"/>
          <a:sy n="74" d="100"/>
        </p:scale>
        <p:origin x="44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820059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3046333"/>
            <a:ext cx="7415927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CCAS 4.3 - Clothing Ecommerce System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864037" y="4788218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Developed by Adham Walid, Omar El Farouk, and Youssef El Shamy.</a:t>
            </a:r>
            <a:endParaRPr lang="en-US" sz="19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211705"/>
            <a:ext cx="6887647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Clothing Ecommerce System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864037" y="3391257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Our clothing ecommerce system provides an efficient and personalized online shopping experience. Key features include:</a:t>
            </a:r>
            <a:endParaRPr lang="en-US" sz="1900" dirty="0"/>
          </a:p>
        </p:txBody>
      </p:sp>
      <p:sp>
        <p:nvSpPr>
          <p:cNvPr id="4" name="Shape 2"/>
          <p:cNvSpPr/>
          <p:nvPr/>
        </p:nvSpPr>
        <p:spPr>
          <a:xfrm>
            <a:off x="864037" y="4341614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790709"/>
          </a:solidFill>
          <a:ln w="15240">
            <a:solidFill>
              <a:srgbClr val="922022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3"/>
          <p:cNvSpPr/>
          <p:nvPr/>
        </p:nvSpPr>
        <p:spPr>
          <a:xfrm>
            <a:off x="1083826" y="4454723"/>
            <a:ext cx="115848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1</a:t>
            </a:r>
            <a:endParaRPr lang="en-US" sz="2550" dirty="0"/>
          </a:p>
        </p:txBody>
      </p:sp>
      <p:sp>
        <p:nvSpPr>
          <p:cNvPr id="6" name="Text 4"/>
          <p:cNvSpPr/>
          <p:nvPr/>
        </p:nvSpPr>
        <p:spPr>
          <a:xfrm>
            <a:off x="1666280" y="4341614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Convenient Access</a:t>
            </a:r>
            <a:endParaRPr lang="en-US" sz="2150" dirty="0"/>
          </a:p>
        </p:txBody>
      </p:sp>
      <p:sp>
        <p:nvSpPr>
          <p:cNvPr id="7" name="Text 5"/>
          <p:cNvSpPr/>
          <p:nvPr/>
        </p:nvSpPr>
        <p:spPr>
          <a:xfrm>
            <a:off x="1666280" y="4832628"/>
            <a:ext cx="3333988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Shop the latest fashion trends anytime, anywhere on our user-friendly platform.</a:t>
            </a:r>
            <a:endParaRPr lang="en-US" sz="1900" dirty="0"/>
          </a:p>
        </p:txBody>
      </p:sp>
      <p:sp>
        <p:nvSpPr>
          <p:cNvPr id="8" name="Shape 6"/>
          <p:cNvSpPr/>
          <p:nvPr/>
        </p:nvSpPr>
        <p:spPr>
          <a:xfrm>
            <a:off x="5247084" y="4341614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790709"/>
          </a:solidFill>
          <a:ln w="15240">
            <a:solidFill>
              <a:srgbClr val="922022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Text 7"/>
          <p:cNvSpPr/>
          <p:nvPr/>
        </p:nvSpPr>
        <p:spPr>
          <a:xfrm>
            <a:off x="5435203" y="4454723"/>
            <a:ext cx="179070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2</a:t>
            </a:r>
            <a:endParaRPr lang="en-US" sz="2550" dirty="0"/>
          </a:p>
        </p:txBody>
      </p:sp>
      <p:sp>
        <p:nvSpPr>
          <p:cNvPr id="10" name="Text 8"/>
          <p:cNvSpPr/>
          <p:nvPr/>
        </p:nvSpPr>
        <p:spPr>
          <a:xfrm>
            <a:off x="6049328" y="4341614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Informed Decisions</a:t>
            </a:r>
            <a:endParaRPr lang="en-US" sz="2150" dirty="0"/>
          </a:p>
        </p:txBody>
      </p:sp>
      <p:sp>
        <p:nvSpPr>
          <p:cNvPr id="11" name="Text 9"/>
          <p:cNvSpPr/>
          <p:nvPr/>
        </p:nvSpPr>
        <p:spPr>
          <a:xfrm>
            <a:off x="6049328" y="4832628"/>
            <a:ext cx="3333988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Compare product details side-by-side to find the perfect item.</a:t>
            </a:r>
            <a:endParaRPr lang="en-US" sz="1900" dirty="0"/>
          </a:p>
        </p:txBody>
      </p:sp>
      <p:sp>
        <p:nvSpPr>
          <p:cNvPr id="12" name="Shape 10"/>
          <p:cNvSpPr/>
          <p:nvPr/>
        </p:nvSpPr>
        <p:spPr>
          <a:xfrm>
            <a:off x="9630132" y="4341614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790709"/>
          </a:solidFill>
          <a:ln w="15240">
            <a:solidFill>
              <a:srgbClr val="922022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3" name="Text 11"/>
          <p:cNvSpPr/>
          <p:nvPr/>
        </p:nvSpPr>
        <p:spPr>
          <a:xfrm>
            <a:off x="9821585" y="4454723"/>
            <a:ext cx="172522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3</a:t>
            </a:r>
            <a:endParaRPr lang="en-US" sz="2550" dirty="0"/>
          </a:p>
        </p:txBody>
      </p:sp>
      <p:sp>
        <p:nvSpPr>
          <p:cNvPr id="14" name="Text 12"/>
          <p:cNvSpPr/>
          <p:nvPr/>
        </p:nvSpPr>
        <p:spPr>
          <a:xfrm>
            <a:off x="10432375" y="4341614"/>
            <a:ext cx="294763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Personalized Experience</a:t>
            </a:r>
            <a:endParaRPr lang="en-US" sz="2150" dirty="0"/>
          </a:p>
        </p:txBody>
      </p:sp>
      <p:sp>
        <p:nvSpPr>
          <p:cNvPr id="15" name="Text 13"/>
          <p:cNvSpPr/>
          <p:nvPr/>
        </p:nvSpPr>
        <p:spPr>
          <a:xfrm>
            <a:off x="10432375" y="4832628"/>
            <a:ext cx="3333988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improve user experience by adding personalized features</a:t>
            </a:r>
            <a:endParaRPr lang="en-US" sz="190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9AC9ED1-5E36-ECB7-2169-A0091B7A55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99369" y="7381874"/>
            <a:ext cx="2429214" cy="77163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3771900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166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Demo</a:t>
            </a:r>
            <a:endParaRPr lang="en-US" sz="43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6583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02362" y="3678674"/>
            <a:ext cx="7774067" cy="6367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000"/>
              </a:lnSpc>
              <a:buNone/>
            </a:pPr>
            <a:r>
              <a:rPr lang="en-US" sz="40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Reflection: Challenges &amp; Questions</a:t>
            </a:r>
            <a:endParaRPr lang="en-US" sz="4000" dirty="0"/>
          </a:p>
        </p:txBody>
      </p:sp>
      <p:sp>
        <p:nvSpPr>
          <p:cNvPr id="4" name="Shape 1"/>
          <p:cNvSpPr/>
          <p:nvPr/>
        </p:nvSpPr>
        <p:spPr>
          <a:xfrm>
            <a:off x="802362" y="4917162"/>
            <a:ext cx="515779" cy="515779"/>
          </a:xfrm>
          <a:prstGeom prst="roundRect">
            <a:avLst>
              <a:gd name="adj" fmla="val 18669"/>
            </a:avLst>
          </a:prstGeom>
          <a:solidFill>
            <a:srgbClr val="790709"/>
          </a:solidFill>
          <a:ln w="7620">
            <a:solidFill>
              <a:srgbClr val="922022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1006435" y="5022175"/>
            <a:ext cx="107633" cy="3056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1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1547336" y="4917162"/>
            <a:ext cx="2745938" cy="318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Connecting SSMS Server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1547336" y="5373172"/>
            <a:ext cx="5653326" cy="7336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8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Establishing a secure and reliable connection between the database server and the web application.</a:t>
            </a:r>
            <a:endParaRPr lang="en-US" sz="1800" dirty="0"/>
          </a:p>
        </p:txBody>
      </p:sp>
      <p:sp>
        <p:nvSpPr>
          <p:cNvPr id="8" name="Shape 5"/>
          <p:cNvSpPr/>
          <p:nvPr/>
        </p:nvSpPr>
        <p:spPr>
          <a:xfrm>
            <a:off x="7429857" y="4917162"/>
            <a:ext cx="515779" cy="515779"/>
          </a:xfrm>
          <a:prstGeom prst="roundRect">
            <a:avLst>
              <a:gd name="adj" fmla="val 18669"/>
            </a:avLst>
          </a:prstGeom>
          <a:solidFill>
            <a:srgbClr val="790709"/>
          </a:solidFill>
          <a:ln w="7620">
            <a:solidFill>
              <a:srgbClr val="922022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Text 6"/>
          <p:cNvSpPr/>
          <p:nvPr/>
        </p:nvSpPr>
        <p:spPr>
          <a:xfrm>
            <a:off x="7604522" y="5022175"/>
            <a:ext cx="166330" cy="3056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2</a:t>
            </a:r>
            <a:endParaRPr lang="en-US" sz="2400" dirty="0"/>
          </a:p>
        </p:txBody>
      </p:sp>
      <p:sp>
        <p:nvSpPr>
          <p:cNvPr id="10" name="Text 7"/>
          <p:cNvSpPr/>
          <p:nvPr/>
        </p:nvSpPr>
        <p:spPr>
          <a:xfrm>
            <a:off x="8174831" y="4917162"/>
            <a:ext cx="3637121" cy="318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Connecting Backend to Frontend</a:t>
            </a:r>
            <a:endParaRPr lang="en-US" sz="2000" dirty="0"/>
          </a:p>
        </p:txBody>
      </p:sp>
      <p:sp>
        <p:nvSpPr>
          <p:cNvPr id="11" name="Text 8"/>
          <p:cNvSpPr/>
          <p:nvPr/>
        </p:nvSpPr>
        <p:spPr>
          <a:xfrm>
            <a:off x="8174831" y="5373172"/>
            <a:ext cx="5653326" cy="7336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8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Ensuring seamless communication and data flow between the server-side logic and the user interface.</a:t>
            </a:r>
            <a:endParaRPr lang="en-US" sz="1800" dirty="0"/>
          </a:p>
        </p:txBody>
      </p:sp>
      <p:sp>
        <p:nvSpPr>
          <p:cNvPr id="12" name="Shape 9"/>
          <p:cNvSpPr/>
          <p:nvPr/>
        </p:nvSpPr>
        <p:spPr>
          <a:xfrm>
            <a:off x="802362" y="6593919"/>
            <a:ext cx="515779" cy="515779"/>
          </a:xfrm>
          <a:prstGeom prst="roundRect">
            <a:avLst>
              <a:gd name="adj" fmla="val 18669"/>
            </a:avLst>
          </a:prstGeom>
          <a:solidFill>
            <a:srgbClr val="790709"/>
          </a:solidFill>
          <a:ln w="7620">
            <a:solidFill>
              <a:srgbClr val="922022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3" name="Text 10"/>
          <p:cNvSpPr/>
          <p:nvPr/>
        </p:nvSpPr>
        <p:spPr>
          <a:xfrm>
            <a:off x="980122" y="6698933"/>
            <a:ext cx="160258" cy="3056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3</a:t>
            </a:r>
            <a:endParaRPr lang="en-US" sz="2400" dirty="0"/>
          </a:p>
        </p:txBody>
      </p:sp>
      <p:sp>
        <p:nvSpPr>
          <p:cNvPr id="14" name="Text 11"/>
          <p:cNvSpPr/>
          <p:nvPr/>
        </p:nvSpPr>
        <p:spPr>
          <a:xfrm>
            <a:off x="1547336" y="6593919"/>
            <a:ext cx="3230642" cy="318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What would you do different?</a:t>
            </a:r>
            <a:endParaRPr lang="en-US" sz="2000" dirty="0"/>
          </a:p>
        </p:txBody>
      </p:sp>
      <p:sp>
        <p:nvSpPr>
          <p:cNvPr id="15" name="Text 12"/>
          <p:cNvSpPr/>
          <p:nvPr/>
        </p:nvSpPr>
        <p:spPr>
          <a:xfrm>
            <a:off x="1547336" y="7049929"/>
            <a:ext cx="5653326" cy="3668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800" dirty="0"/>
          </a:p>
        </p:txBody>
      </p:sp>
      <p:sp>
        <p:nvSpPr>
          <p:cNvPr id="16" name="Shape 13"/>
          <p:cNvSpPr/>
          <p:nvPr/>
        </p:nvSpPr>
        <p:spPr>
          <a:xfrm>
            <a:off x="7429857" y="6593919"/>
            <a:ext cx="515779" cy="515779"/>
          </a:xfrm>
          <a:prstGeom prst="roundRect">
            <a:avLst>
              <a:gd name="adj" fmla="val 18669"/>
            </a:avLst>
          </a:prstGeom>
          <a:solidFill>
            <a:srgbClr val="790709"/>
          </a:solidFill>
          <a:ln w="7620">
            <a:solidFill>
              <a:srgbClr val="922022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7" name="Text 14"/>
          <p:cNvSpPr/>
          <p:nvPr/>
        </p:nvSpPr>
        <p:spPr>
          <a:xfrm>
            <a:off x="7600593" y="6698933"/>
            <a:ext cx="174308" cy="3056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4</a:t>
            </a:r>
            <a:endParaRPr lang="en-US" sz="2400" dirty="0"/>
          </a:p>
        </p:txBody>
      </p:sp>
      <p:sp>
        <p:nvSpPr>
          <p:cNvPr id="18" name="Text 15"/>
          <p:cNvSpPr/>
          <p:nvPr/>
        </p:nvSpPr>
        <p:spPr>
          <a:xfrm>
            <a:off x="8174831" y="6593919"/>
            <a:ext cx="4363879" cy="318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What would you do the same next time?</a:t>
            </a:r>
            <a:endParaRPr lang="en-US" sz="2000" dirty="0"/>
          </a:p>
        </p:txBody>
      </p:sp>
      <p:sp>
        <p:nvSpPr>
          <p:cNvPr id="19" name="Text 16"/>
          <p:cNvSpPr/>
          <p:nvPr/>
        </p:nvSpPr>
        <p:spPr>
          <a:xfrm>
            <a:off x="8174831" y="7049929"/>
            <a:ext cx="5653326" cy="3668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8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69B6C59C-7090-B456-52C3-25DCC4E1AD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99369" y="7381874"/>
            <a:ext cx="2429214" cy="77163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5455" y="798433"/>
            <a:ext cx="4987528" cy="6234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900"/>
              </a:lnSpc>
              <a:buNone/>
            </a:pPr>
            <a:r>
              <a:rPr lang="en-US" sz="39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Risk Plan</a:t>
            </a:r>
            <a:endParaRPr lang="en-US" sz="3900" dirty="0"/>
          </a:p>
        </p:txBody>
      </p:sp>
      <p:sp>
        <p:nvSpPr>
          <p:cNvPr id="3" name="Shape 1"/>
          <p:cNvSpPr/>
          <p:nvPr/>
        </p:nvSpPr>
        <p:spPr>
          <a:xfrm>
            <a:off x="785455" y="1758434"/>
            <a:ext cx="13059489" cy="5672614"/>
          </a:xfrm>
          <a:prstGeom prst="roundRect">
            <a:avLst>
              <a:gd name="adj" fmla="val 1662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" name="Shape 2"/>
          <p:cNvSpPr/>
          <p:nvPr/>
        </p:nvSpPr>
        <p:spPr>
          <a:xfrm>
            <a:off x="793075" y="1766054"/>
            <a:ext cx="13044249" cy="64365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3"/>
          <p:cNvSpPr/>
          <p:nvPr/>
        </p:nvSpPr>
        <p:spPr>
          <a:xfrm>
            <a:off x="1017746" y="1908334"/>
            <a:ext cx="2808327" cy="3590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b="1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Risk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4282559" y="1908334"/>
            <a:ext cx="2804517" cy="3590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b="1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Likelihood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43562" y="1908334"/>
            <a:ext cx="2804517" cy="3590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b="1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Effect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10804565" y="1908334"/>
            <a:ext cx="2808327" cy="3590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b="1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Mitigation Plan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793075" y="2409706"/>
            <a:ext cx="13044249" cy="100274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8"/>
          <p:cNvSpPr/>
          <p:nvPr/>
        </p:nvSpPr>
        <p:spPr>
          <a:xfrm>
            <a:off x="1017746" y="2551986"/>
            <a:ext cx="2808327" cy="3590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Database Connection Failure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4282559" y="2551986"/>
            <a:ext cx="2804517" cy="3590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High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543562" y="2551986"/>
            <a:ext cx="2804517" cy="3590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Application crashes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10804565" y="2551986"/>
            <a:ext cx="2808327" cy="7181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Implement connection retries and fallback.</a:t>
            </a:r>
            <a:endParaRPr lang="en-US" sz="1750" dirty="0"/>
          </a:p>
        </p:txBody>
      </p:sp>
      <p:sp>
        <p:nvSpPr>
          <p:cNvPr id="14" name="Shape 12"/>
          <p:cNvSpPr/>
          <p:nvPr/>
        </p:nvSpPr>
        <p:spPr>
          <a:xfrm>
            <a:off x="793075" y="3412450"/>
            <a:ext cx="13044249" cy="100274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Text 13"/>
          <p:cNvSpPr/>
          <p:nvPr/>
        </p:nvSpPr>
        <p:spPr>
          <a:xfrm>
            <a:off x="1017746" y="3554730"/>
            <a:ext cx="2808327" cy="3590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Invalid User Input</a:t>
            </a: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4282559" y="3554730"/>
            <a:ext cx="2804517" cy="3590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Medium</a:t>
            </a:r>
            <a:endParaRPr lang="en-US" sz="1750" dirty="0"/>
          </a:p>
        </p:txBody>
      </p:sp>
      <p:sp>
        <p:nvSpPr>
          <p:cNvPr id="17" name="Text 15"/>
          <p:cNvSpPr/>
          <p:nvPr/>
        </p:nvSpPr>
        <p:spPr>
          <a:xfrm>
            <a:off x="7543562" y="3554730"/>
            <a:ext cx="2804517" cy="3590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Incorrect data stored in DB</a:t>
            </a:r>
            <a:endParaRPr lang="en-US" sz="1750" dirty="0"/>
          </a:p>
        </p:txBody>
      </p:sp>
      <p:sp>
        <p:nvSpPr>
          <p:cNvPr id="18" name="Text 16"/>
          <p:cNvSpPr/>
          <p:nvPr/>
        </p:nvSpPr>
        <p:spPr>
          <a:xfrm>
            <a:off x="10804565" y="3554730"/>
            <a:ext cx="2808327" cy="7181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Validate user input on both frontend and backend.</a:t>
            </a:r>
            <a:endParaRPr lang="en-US" sz="1750" dirty="0"/>
          </a:p>
        </p:txBody>
      </p:sp>
      <p:sp>
        <p:nvSpPr>
          <p:cNvPr id="19" name="Shape 17"/>
          <p:cNvSpPr/>
          <p:nvPr/>
        </p:nvSpPr>
        <p:spPr>
          <a:xfrm>
            <a:off x="793075" y="4415195"/>
            <a:ext cx="13044249" cy="100274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0" name="Text 18"/>
          <p:cNvSpPr/>
          <p:nvPr/>
        </p:nvSpPr>
        <p:spPr>
          <a:xfrm>
            <a:off x="1017746" y="4557474"/>
            <a:ext cx="2808327" cy="3590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Cart Total Calculation Error</a:t>
            </a:r>
            <a:endParaRPr lang="en-US" sz="1750" dirty="0"/>
          </a:p>
        </p:txBody>
      </p:sp>
      <p:sp>
        <p:nvSpPr>
          <p:cNvPr id="21" name="Text 19"/>
          <p:cNvSpPr/>
          <p:nvPr/>
        </p:nvSpPr>
        <p:spPr>
          <a:xfrm>
            <a:off x="4282559" y="4557474"/>
            <a:ext cx="2804517" cy="3590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Medium</a:t>
            </a:r>
            <a:endParaRPr lang="en-US" sz="1750" dirty="0"/>
          </a:p>
        </p:txBody>
      </p:sp>
      <p:sp>
        <p:nvSpPr>
          <p:cNvPr id="22" name="Text 20"/>
          <p:cNvSpPr/>
          <p:nvPr/>
        </p:nvSpPr>
        <p:spPr>
          <a:xfrm>
            <a:off x="7543562" y="4557474"/>
            <a:ext cx="2804517" cy="7181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Incorrect total amount displayed</a:t>
            </a:r>
            <a:endParaRPr lang="en-US" sz="1750" dirty="0"/>
          </a:p>
        </p:txBody>
      </p:sp>
      <p:sp>
        <p:nvSpPr>
          <p:cNvPr id="23" name="Text 21"/>
          <p:cNvSpPr/>
          <p:nvPr/>
        </p:nvSpPr>
        <p:spPr>
          <a:xfrm>
            <a:off x="10804565" y="4557474"/>
            <a:ext cx="2808327" cy="7181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Verify the calculation logic in the backend.</a:t>
            </a:r>
            <a:endParaRPr lang="en-US" sz="1750" dirty="0"/>
          </a:p>
        </p:txBody>
      </p:sp>
      <p:sp>
        <p:nvSpPr>
          <p:cNvPr id="24" name="Shape 22"/>
          <p:cNvSpPr/>
          <p:nvPr/>
        </p:nvSpPr>
        <p:spPr>
          <a:xfrm>
            <a:off x="793075" y="5417939"/>
            <a:ext cx="13044249" cy="100274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5" name="Text 23"/>
          <p:cNvSpPr/>
          <p:nvPr/>
        </p:nvSpPr>
        <p:spPr>
          <a:xfrm>
            <a:off x="1017746" y="5560219"/>
            <a:ext cx="2808327" cy="3590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Browser Compatibility Issues</a:t>
            </a:r>
            <a:endParaRPr lang="en-US" sz="1750" dirty="0"/>
          </a:p>
        </p:txBody>
      </p:sp>
      <p:sp>
        <p:nvSpPr>
          <p:cNvPr id="26" name="Text 24"/>
          <p:cNvSpPr/>
          <p:nvPr/>
        </p:nvSpPr>
        <p:spPr>
          <a:xfrm>
            <a:off x="4282559" y="5560219"/>
            <a:ext cx="2804517" cy="3590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Low</a:t>
            </a:r>
            <a:endParaRPr lang="en-US" sz="1750" dirty="0"/>
          </a:p>
        </p:txBody>
      </p:sp>
      <p:sp>
        <p:nvSpPr>
          <p:cNvPr id="27" name="Text 25"/>
          <p:cNvSpPr/>
          <p:nvPr/>
        </p:nvSpPr>
        <p:spPr>
          <a:xfrm>
            <a:off x="7543562" y="5560219"/>
            <a:ext cx="2804517" cy="3590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Poor user experience</a:t>
            </a:r>
            <a:endParaRPr lang="en-US" sz="1750" dirty="0"/>
          </a:p>
        </p:txBody>
      </p:sp>
      <p:sp>
        <p:nvSpPr>
          <p:cNvPr id="28" name="Text 26"/>
          <p:cNvSpPr/>
          <p:nvPr/>
        </p:nvSpPr>
        <p:spPr>
          <a:xfrm>
            <a:off x="10804565" y="5560219"/>
            <a:ext cx="2808327" cy="7181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Test the website on multiple browsers.</a:t>
            </a:r>
            <a:endParaRPr lang="en-US" sz="1750" dirty="0"/>
          </a:p>
        </p:txBody>
      </p:sp>
      <p:sp>
        <p:nvSpPr>
          <p:cNvPr id="29" name="Shape 27"/>
          <p:cNvSpPr/>
          <p:nvPr/>
        </p:nvSpPr>
        <p:spPr>
          <a:xfrm>
            <a:off x="793075" y="6420683"/>
            <a:ext cx="13044249" cy="100274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0" name="Text 28"/>
          <p:cNvSpPr/>
          <p:nvPr/>
        </p:nvSpPr>
        <p:spPr>
          <a:xfrm>
            <a:off x="1017746" y="6562963"/>
            <a:ext cx="2808327" cy="3590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Slow Page Load Times</a:t>
            </a:r>
            <a:endParaRPr lang="en-US" sz="1750" dirty="0"/>
          </a:p>
        </p:txBody>
      </p:sp>
      <p:sp>
        <p:nvSpPr>
          <p:cNvPr id="31" name="Text 29"/>
          <p:cNvSpPr/>
          <p:nvPr/>
        </p:nvSpPr>
        <p:spPr>
          <a:xfrm>
            <a:off x="4282559" y="6562963"/>
            <a:ext cx="2804517" cy="3590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Medium</a:t>
            </a:r>
            <a:endParaRPr lang="en-US" sz="1750" dirty="0"/>
          </a:p>
        </p:txBody>
      </p:sp>
      <p:sp>
        <p:nvSpPr>
          <p:cNvPr id="32" name="Text 30"/>
          <p:cNvSpPr/>
          <p:nvPr/>
        </p:nvSpPr>
        <p:spPr>
          <a:xfrm>
            <a:off x="7543562" y="6562963"/>
            <a:ext cx="2804517" cy="3590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Poor user experience</a:t>
            </a:r>
            <a:endParaRPr lang="en-US" sz="1750" dirty="0"/>
          </a:p>
        </p:txBody>
      </p:sp>
      <p:sp>
        <p:nvSpPr>
          <p:cNvPr id="33" name="Text 31"/>
          <p:cNvSpPr/>
          <p:nvPr/>
        </p:nvSpPr>
        <p:spPr>
          <a:xfrm>
            <a:off x="10804565" y="6562963"/>
            <a:ext cx="2808327" cy="7181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Optimize images and use lazy loading.</a:t>
            </a:r>
            <a:endParaRPr lang="en-US" sz="1750" dirty="0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C87E44D5-C337-F003-3612-588101BDDF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89873" y="7505916"/>
            <a:ext cx="2038710" cy="64759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30861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5314950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Thank You</a:t>
            </a:r>
            <a:endParaRPr lang="en-US" sz="43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253C3F-90B6-44AE-8E7E-AE4A5F5091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99369" y="7381874"/>
            <a:ext cx="2429214" cy="77163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232</Words>
  <Application>Microsoft Office PowerPoint</Application>
  <PresentationFormat>Custom</PresentationFormat>
  <Paragraphs>57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Barlow</vt:lpstr>
      <vt:lpstr>Barlow Medium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Adham Walid</cp:lastModifiedBy>
  <cp:revision>2</cp:revision>
  <dcterms:created xsi:type="dcterms:W3CDTF">2025-01-08T23:21:56Z</dcterms:created>
  <dcterms:modified xsi:type="dcterms:W3CDTF">2025-01-08T23:24:12Z</dcterms:modified>
</cp:coreProperties>
</file>